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f8eceb02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f8eceb02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8eceb0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8eceb0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f8eceb02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f8eceb02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f8eceb02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f8eceb02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9f8eceb02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9f8eceb02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f8eceb02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f8eceb02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f8eceb0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f8eceb0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f8eceb02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f8eceb02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f8eceb02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f8eceb02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groupaccommodation.com/properties/norden-house-corfe-castle-dorset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ykescottages.co.uk/cottage/Peak-District-Peak-District-Derbyshire-Dales-Row-Brook/Stockbatch-Granary-1060179.htm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holidaycottages.co.uk/cottage/77466-llwydiarth-hall" TargetMode="External"/><Relationship Id="rId4" Type="http://schemas.openxmlformats.org/officeDocument/2006/relationships/hyperlink" Target="https://www.holidaycottages.co.uk/cottage/77466-llwydiarth-hall" TargetMode="External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ig-cottages.com/properties/united-kingdom/wales/powys/presteigne/presteigne-cottage-pmxyoj?check_in_on=12-06-2026&amp;nights=7" TargetMode="External"/><Relationship Id="rId4" Type="http://schemas.openxmlformats.org/officeDocument/2006/relationships/hyperlink" Target="https://big-cottages.com/properties/united-kingdom/wales/powys/presteigne/presteigne-cottage-pmxyoj?check_in_on=12-06-2026&amp;nights=7" TargetMode="External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selfcatering.co.uk/england/norfolk/snettisham/heik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vrbo.com/en-gb/p1425144?chkin=2026-06-05&amp;chkout=2026-06-12&amp;d1=2026-06-05&amp;d2=2026-06-12&amp;startDate=2026-06-05&amp;endDate=2026-06-12&amp;x_pwa=1&amp;rfrr=HSR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vrbo.com/en-gb/p11706696?chkin=2026-06-12&amp;chkout=2026-06-19&amp;d1=2026-06-12&amp;d2=2026-06-19&amp;startDate=2026-06-12&amp;endDate=2026-06-19&amp;x_pwa=1&amp;rfrr=HSR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holidaycottages.co.uk/cottage/oc-23441-gilestone-farmhouse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tynycae.co.uk/tyn-y-cae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Deciding the Saywards 2026 Holiday House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Holiday cottage 9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Location:</a:t>
            </a:r>
            <a:r>
              <a:rPr lang="en-GB"/>
              <a:t> Corfe Castle, Dorset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Price:</a:t>
            </a:r>
            <a:r>
              <a:rPr lang="en-GB"/>
              <a:t> £2850 3-10 July (Not available in June)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Bedrooms: </a:t>
            </a:r>
            <a:r>
              <a:rPr lang="en-GB"/>
              <a:t>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Other facilities: Cabin with fireplace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Highlights: </a:t>
            </a:r>
            <a:r>
              <a:rPr lang="en-GB"/>
              <a:t>Interia is modern and well presented, majority of bedrooms have ensuite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Drawbacks: </a:t>
            </a:r>
            <a:r>
              <a:rPr lang="en-GB"/>
              <a:t>House is semi detached, 2 </a:t>
            </a:r>
            <a:r>
              <a:rPr lang="en-GB"/>
              <a:t>separate</a:t>
            </a:r>
            <a:r>
              <a:rPr lang="en-GB"/>
              <a:t> tables in the dining room,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AOB: </a:t>
            </a:r>
            <a:r>
              <a:rPr lang="en-GB"/>
              <a:t>Part of a farm </a:t>
            </a:r>
            <a:r>
              <a:rPr lang="en-GB"/>
              <a:t>complex</a:t>
            </a:r>
            <a:r>
              <a:rPr lang="en-GB"/>
              <a:t> with an additional holiday cottage and camping ground 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554" y="0"/>
            <a:ext cx="3315451" cy="21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Holiday cottage 1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Location:</a:t>
            </a:r>
            <a:r>
              <a:rPr lang="en-GB"/>
              <a:t> Shrewsbury, Shropshire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Price:</a:t>
            </a:r>
            <a:r>
              <a:rPr lang="en-GB"/>
              <a:t> £3020 13-20 June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Bedrooms: </a:t>
            </a:r>
            <a:r>
              <a:rPr lang="en-GB"/>
              <a:t>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Other facilities: </a:t>
            </a:r>
            <a:r>
              <a:rPr lang="en-GB"/>
              <a:t>Games room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Highlights: </a:t>
            </a:r>
            <a:r>
              <a:rPr lang="en-GB"/>
              <a:t>Spacious, ensuite rooms, cot/highchair, enclosed garden, peaceful setting, good for dogs.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Drawbacks</a:t>
            </a:r>
            <a:r>
              <a:rPr b="1" lang="en-GB"/>
              <a:t>: </a:t>
            </a:r>
            <a:r>
              <a:rPr lang="en-GB"/>
              <a:t>Rough access track, remote location, weak WiFi, some cold areas, some baby-proofing needed.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AOB: </a:t>
            </a:r>
            <a:r>
              <a:rPr lang="en-GB"/>
              <a:t>This house is on the same estate as the one we stayed in for Dan and Mum’s </a:t>
            </a:r>
            <a:r>
              <a:rPr lang="en-GB"/>
              <a:t>birthday</a:t>
            </a:r>
            <a:r>
              <a:rPr lang="en-GB"/>
              <a:t> trip.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50" y="0"/>
            <a:ext cx="4156749" cy="19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0" y="0"/>
            <a:ext cx="883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Holiday cottage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2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Location:</a:t>
            </a:r>
            <a:r>
              <a:rPr lang="en-GB"/>
              <a:t> Aberllefenni, near Corris, North Wales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Price:</a:t>
            </a:r>
            <a:r>
              <a:rPr lang="en-GB"/>
              <a:t> £2241 12-19 June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Bedrooms: </a:t>
            </a:r>
            <a:r>
              <a:rPr lang="en-GB"/>
              <a:t>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Other facilities: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Highlights: </a:t>
            </a:r>
            <a:r>
              <a:rPr lang="en-GB"/>
              <a:t>plenty of space, dog-friendly setting, baby-friendly features (highchair, family-friendly rooms) and beautiful surroundings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Drawbacks: </a:t>
            </a:r>
            <a:r>
              <a:rPr lang="en-GB"/>
              <a:t>Does not state it has an enclosed garden, f</a:t>
            </a:r>
            <a:r>
              <a:rPr lang="en-GB"/>
              <a:t>airly remote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575" y="5500"/>
            <a:ext cx="4091427" cy="22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Holiday cottage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3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Location:</a:t>
            </a:r>
            <a:r>
              <a:rPr lang="en-GB"/>
              <a:t> Walton, Powys, Wales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Price:</a:t>
            </a:r>
            <a:r>
              <a:rPr lang="en-GB"/>
              <a:t> £3129, 12-19 June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Bedrooms: </a:t>
            </a:r>
            <a:r>
              <a:rPr lang="en-GB"/>
              <a:t>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Other facilities: </a:t>
            </a:r>
            <a:r>
              <a:rPr lang="en-GB"/>
              <a:t>Ping pong table, EV charger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Highlights: </a:t>
            </a:r>
            <a:r>
              <a:rPr lang="en-GB"/>
              <a:t>light and airey converted barn,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Drawbacks: </a:t>
            </a:r>
            <a:r>
              <a:rPr lang="en-GB"/>
              <a:t>Some of the bedrooms have low </a:t>
            </a:r>
            <a:r>
              <a:rPr lang="en-GB"/>
              <a:t>ceilings, not many bathrooms, no confirmation if the garden is enclosed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AOB: </a:t>
            </a:r>
            <a:r>
              <a:rPr lang="en-GB"/>
              <a:t>Unable to find any reviews 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3675" y="0"/>
            <a:ext cx="4040324" cy="20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Holiday cottage 4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Location:</a:t>
            </a:r>
            <a:r>
              <a:rPr lang="en-GB"/>
              <a:t> </a:t>
            </a:r>
            <a:r>
              <a:rPr lang="en-GB"/>
              <a:t>Snettisham, Norfolk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Price:</a:t>
            </a:r>
            <a:r>
              <a:rPr lang="en-GB"/>
              <a:t> ??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Bedrooms: </a:t>
            </a:r>
            <a:r>
              <a:rPr lang="en-GB"/>
              <a:t>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Other facilities: </a:t>
            </a:r>
            <a:r>
              <a:rPr lang="en-GB"/>
              <a:t>Hot tube, outdoor seating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Highlights: </a:t>
            </a:r>
            <a:r>
              <a:rPr lang="en-GB"/>
              <a:t>Large modern kitchen, internally house is modern and well presented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Drawbacks: </a:t>
            </a:r>
            <a:r>
              <a:rPr lang="en-GB"/>
              <a:t>Not sure if it is still available, site crashed when I try to check availability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554" y="0"/>
            <a:ext cx="3491451" cy="2689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Holiday cottage 5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Location:</a:t>
            </a:r>
            <a:r>
              <a:rPr lang="en-GB"/>
              <a:t> Wood Green, New Forest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Price:</a:t>
            </a:r>
            <a:r>
              <a:rPr lang="en-GB"/>
              <a:t> £4387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Bedrooms: </a:t>
            </a:r>
            <a:r>
              <a:rPr lang="en-GB"/>
              <a:t>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Other facilities: </a:t>
            </a:r>
            <a:r>
              <a:rPr lang="en-GB"/>
              <a:t>Hot tub (for an additional £400), EV charging, games room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Highlights: </a:t>
            </a:r>
            <a:r>
              <a:rPr lang="en-GB"/>
              <a:t>Village shop within walking distance, mature enclosed garden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Drawbacks: </a:t>
            </a:r>
            <a:r>
              <a:rPr lang="en-GB"/>
              <a:t>One of the bedroom is in a hut in the garden, charging extra for hot tub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8200" y="2"/>
            <a:ext cx="4805799" cy="219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Holiday cottage 6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Location:</a:t>
            </a:r>
            <a:r>
              <a:rPr lang="en-GB"/>
              <a:t> Sixpenny Handley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Price:</a:t>
            </a:r>
            <a:r>
              <a:rPr lang="en-GB"/>
              <a:t> £4553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Bedrooms: </a:t>
            </a:r>
            <a:r>
              <a:rPr lang="en-GB"/>
              <a:t>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Other facilities: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Highlights: </a:t>
            </a:r>
            <a:r>
              <a:rPr lang="en-GB"/>
              <a:t>Everyone gets a king sized bed, garden is enclosed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Drawbacks: </a:t>
            </a:r>
            <a:r>
              <a:rPr lang="en-GB"/>
              <a:t>Shared areas are not the biggest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AOB: </a:t>
            </a:r>
            <a:r>
              <a:rPr lang="en-GB"/>
              <a:t>Unable to find reviews 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452" y="0"/>
            <a:ext cx="3788550" cy="26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Holiday cottage 7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Location:</a:t>
            </a:r>
            <a:r>
              <a:rPr lang="en-GB"/>
              <a:t> Talybont-On-Usk, Mid Wales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Price:</a:t>
            </a:r>
            <a:r>
              <a:rPr lang="en-GB"/>
              <a:t> £2275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Bedrooms: </a:t>
            </a:r>
            <a:r>
              <a:rPr lang="en-GB"/>
              <a:t>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Other facilities: </a:t>
            </a:r>
            <a:r>
              <a:rPr lang="en-GB"/>
              <a:t>L</a:t>
            </a:r>
            <a:r>
              <a:rPr lang="en-GB"/>
              <a:t>arge garden with a pond nearby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Highlights: </a:t>
            </a:r>
            <a:r>
              <a:rPr lang="en-GB"/>
              <a:t>Multiple</a:t>
            </a:r>
            <a:r>
              <a:rPr lang="en-GB"/>
              <a:t> shared spaces, large garden</a:t>
            </a:r>
            <a:r>
              <a:rPr b="1"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Drawbacks: </a:t>
            </a:r>
            <a:r>
              <a:rPr lang="en-GB"/>
              <a:t>Claims to have a well stocked </a:t>
            </a:r>
            <a:r>
              <a:rPr lang="en-GB"/>
              <a:t>kitchen</a:t>
            </a:r>
            <a:r>
              <a:rPr lang="en-GB"/>
              <a:t> but there are no pictures (also potentially no dishwasher)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AOB: </a:t>
            </a:r>
            <a:r>
              <a:rPr lang="en-GB"/>
              <a:t>No info on amount of parking 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025" y="10281"/>
            <a:ext cx="3467974" cy="19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Holiday cottage 8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Location:</a:t>
            </a:r>
            <a:r>
              <a:rPr lang="en-GB"/>
              <a:t> Brecon Beacons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Price:</a:t>
            </a:r>
            <a:r>
              <a:rPr lang="en-GB"/>
              <a:t> £3500, 15-22 June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Bedrooms: </a:t>
            </a:r>
            <a:r>
              <a:rPr lang="en-GB"/>
              <a:t>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Other facilities: </a:t>
            </a:r>
            <a:r>
              <a:rPr lang="en-GB"/>
              <a:t>Games barn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Highlights: </a:t>
            </a:r>
            <a:r>
              <a:rPr lang="en-GB"/>
              <a:t>2 acres of gardens, </a:t>
            </a:r>
            <a:r>
              <a:rPr lang="en-GB"/>
              <a:t>multiple</a:t>
            </a:r>
            <a:r>
              <a:rPr lang="en-GB"/>
              <a:t> shared rooms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Drawbacks: </a:t>
            </a:r>
            <a:r>
              <a:rPr lang="en-GB"/>
              <a:t>Minimal pictures so cannot assess most rooms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AOB: </a:t>
            </a:r>
            <a:r>
              <a:rPr lang="en-GB"/>
              <a:t>2 houses combined so there are 2 kitchens/2 sitting rooms etc. 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800" y="0"/>
            <a:ext cx="3567201" cy="1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